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70"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varScale="1">
        <p:scale>
          <a:sx n="72" d="100"/>
          <a:sy n="72" d="100"/>
        </p:scale>
        <p:origin x="53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38578-7D93-4A08-9A9C-066C8F8BFE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B0D03F-2657-4D48-8115-89208ABE53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213CE2-195E-4C08-9361-DED2C7AF550B}"/>
              </a:ext>
            </a:extLst>
          </p:cNvPr>
          <p:cNvSpPr>
            <a:spLocks noGrp="1"/>
          </p:cNvSpPr>
          <p:nvPr>
            <p:ph type="dt" sz="half" idx="10"/>
          </p:nvPr>
        </p:nvSpPr>
        <p:spPr/>
        <p:txBody>
          <a:bodyPr/>
          <a:lstStyle/>
          <a:p>
            <a:fld id="{3D9042F8-2547-4F6F-A754-930A02800D3F}" type="datetimeFigureOut">
              <a:rPr lang="en-US" smtClean="0"/>
              <a:t>9/13/2020</a:t>
            </a:fld>
            <a:endParaRPr lang="en-US" dirty="0"/>
          </a:p>
        </p:txBody>
      </p:sp>
      <p:sp>
        <p:nvSpPr>
          <p:cNvPr id="5" name="Footer Placeholder 4">
            <a:extLst>
              <a:ext uri="{FF2B5EF4-FFF2-40B4-BE49-F238E27FC236}">
                <a16:creationId xmlns:a16="http://schemas.microsoft.com/office/drawing/2014/main" id="{EDFF29A7-182C-4922-9A34-2AC07C4A4B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E9635E-9585-4743-B0BB-F1CCA30156C0}"/>
              </a:ext>
            </a:extLst>
          </p:cNvPr>
          <p:cNvSpPr>
            <a:spLocks noGrp="1"/>
          </p:cNvSpPr>
          <p:nvPr>
            <p:ph type="sldNum" sz="quarter" idx="12"/>
          </p:nvPr>
        </p:nvSpPr>
        <p:spPr/>
        <p:txBody>
          <a:bodyPr/>
          <a:lstStyle/>
          <a:p>
            <a:fld id="{A59BE267-255F-4691-B723-0C6C5E576572}" type="slidenum">
              <a:rPr lang="en-US" smtClean="0"/>
              <a:t>‹#›</a:t>
            </a:fld>
            <a:endParaRPr lang="en-US" dirty="0"/>
          </a:p>
        </p:txBody>
      </p:sp>
    </p:spTree>
    <p:extLst>
      <p:ext uri="{BB962C8B-B14F-4D97-AF65-F5344CB8AC3E}">
        <p14:creationId xmlns:p14="http://schemas.microsoft.com/office/powerpoint/2010/main" val="2778030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7B1A2-1BB3-4D7B-B577-F932C4C757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7DF40D-2BB1-49C4-AE5F-A6CD2903EB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73F4FC-7809-4E6E-990F-E2D2AA8FB5AE}"/>
              </a:ext>
            </a:extLst>
          </p:cNvPr>
          <p:cNvSpPr>
            <a:spLocks noGrp="1"/>
          </p:cNvSpPr>
          <p:nvPr>
            <p:ph type="dt" sz="half" idx="10"/>
          </p:nvPr>
        </p:nvSpPr>
        <p:spPr/>
        <p:txBody>
          <a:bodyPr/>
          <a:lstStyle/>
          <a:p>
            <a:fld id="{3D9042F8-2547-4F6F-A754-930A02800D3F}" type="datetimeFigureOut">
              <a:rPr lang="en-US" smtClean="0"/>
              <a:t>9/13/2020</a:t>
            </a:fld>
            <a:endParaRPr lang="en-US" dirty="0"/>
          </a:p>
        </p:txBody>
      </p:sp>
      <p:sp>
        <p:nvSpPr>
          <p:cNvPr id="5" name="Footer Placeholder 4">
            <a:extLst>
              <a:ext uri="{FF2B5EF4-FFF2-40B4-BE49-F238E27FC236}">
                <a16:creationId xmlns:a16="http://schemas.microsoft.com/office/drawing/2014/main" id="{B07F8794-0F2E-45B6-9760-3B1EFA4366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E78753-8F9C-4548-B863-65370837251D}"/>
              </a:ext>
            </a:extLst>
          </p:cNvPr>
          <p:cNvSpPr>
            <a:spLocks noGrp="1"/>
          </p:cNvSpPr>
          <p:nvPr>
            <p:ph type="sldNum" sz="quarter" idx="12"/>
          </p:nvPr>
        </p:nvSpPr>
        <p:spPr/>
        <p:txBody>
          <a:bodyPr/>
          <a:lstStyle/>
          <a:p>
            <a:fld id="{A59BE267-255F-4691-B723-0C6C5E576572}" type="slidenum">
              <a:rPr lang="en-US" smtClean="0"/>
              <a:t>‹#›</a:t>
            </a:fld>
            <a:endParaRPr lang="en-US" dirty="0"/>
          </a:p>
        </p:txBody>
      </p:sp>
    </p:spTree>
    <p:extLst>
      <p:ext uri="{BB962C8B-B14F-4D97-AF65-F5344CB8AC3E}">
        <p14:creationId xmlns:p14="http://schemas.microsoft.com/office/powerpoint/2010/main" val="1277393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22AEC7-C111-466B-8325-89F8D9E7E6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F72C12-6FA1-4A18-9C06-D549A0B498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8197D7-C134-4E39-BDA1-A788869EE8C3}"/>
              </a:ext>
            </a:extLst>
          </p:cNvPr>
          <p:cNvSpPr>
            <a:spLocks noGrp="1"/>
          </p:cNvSpPr>
          <p:nvPr>
            <p:ph type="dt" sz="half" idx="10"/>
          </p:nvPr>
        </p:nvSpPr>
        <p:spPr/>
        <p:txBody>
          <a:bodyPr/>
          <a:lstStyle/>
          <a:p>
            <a:fld id="{3D9042F8-2547-4F6F-A754-930A02800D3F}" type="datetimeFigureOut">
              <a:rPr lang="en-US" smtClean="0"/>
              <a:t>9/13/2020</a:t>
            </a:fld>
            <a:endParaRPr lang="en-US" dirty="0"/>
          </a:p>
        </p:txBody>
      </p:sp>
      <p:sp>
        <p:nvSpPr>
          <p:cNvPr id="5" name="Footer Placeholder 4">
            <a:extLst>
              <a:ext uri="{FF2B5EF4-FFF2-40B4-BE49-F238E27FC236}">
                <a16:creationId xmlns:a16="http://schemas.microsoft.com/office/drawing/2014/main" id="{6FF6BB82-FFC0-4B2A-A73E-EEB4F6C376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77DDF4-2D04-465F-A048-2A958D821620}"/>
              </a:ext>
            </a:extLst>
          </p:cNvPr>
          <p:cNvSpPr>
            <a:spLocks noGrp="1"/>
          </p:cNvSpPr>
          <p:nvPr>
            <p:ph type="sldNum" sz="quarter" idx="12"/>
          </p:nvPr>
        </p:nvSpPr>
        <p:spPr/>
        <p:txBody>
          <a:bodyPr/>
          <a:lstStyle/>
          <a:p>
            <a:fld id="{A59BE267-255F-4691-B723-0C6C5E576572}" type="slidenum">
              <a:rPr lang="en-US" smtClean="0"/>
              <a:t>‹#›</a:t>
            </a:fld>
            <a:endParaRPr lang="en-US" dirty="0"/>
          </a:p>
        </p:txBody>
      </p:sp>
    </p:spTree>
    <p:extLst>
      <p:ext uri="{BB962C8B-B14F-4D97-AF65-F5344CB8AC3E}">
        <p14:creationId xmlns:p14="http://schemas.microsoft.com/office/powerpoint/2010/main" val="301419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2401-5B4A-4769-A280-D0704A88BB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5D7B2D-8D83-467B-BB8A-1FD4018F19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421239-7CB5-4FB5-81DD-E782E971D541}"/>
              </a:ext>
            </a:extLst>
          </p:cNvPr>
          <p:cNvSpPr>
            <a:spLocks noGrp="1"/>
          </p:cNvSpPr>
          <p:nvPr>
            <p:ph type="dt" sz="half" idx="10"/>
          </p:nvPr>
        </p:nvSpPr>
        <p:spPr/>
        <p:txBody>
          <a:bodyPr/>
          <a:lstStyle/>
          <a:p>
            <a:fld id="{3D9042F8-2547-4F6F-A754-930A02800D3F}" type="datetimeFigureOut">
              <a:rPr lang="en-US" smtClean="0"/>
              <a:t>9/13/2020</a:t>
            </a:fld>
            <a:endParaRPr lang="en-US" dirty="0"/>
          </a:p>
        </p:txBody>
      </p:sp>
      <p:sp>
        <p:nvSpPr>
          <p:cNvPr id="5" name="Footer Placeholder 4">
            <a:extLst>
              <a:ext uri="{FF2B5EF4-FFF2-40B4-BE49-F238E27FC236}">
                <a16:creationId xmlns:a16="http://schemas.microsoft.com/office/drawing/2014/main" id="{46800F14-63D5-4309-8DD5-8792E792FF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156F97-4B2D-4EC6-B7BC-BD48F3949776}"/>
              </a:ext>
            </a:extLst>
          </p:cNvPr>
          <p:cNvSpPr>
            <a:spLocks noGrp="1"/>
          </p:cNvSpPr>
          <p:nvPr>
            <p:ph type="sldNum" sz="quarter" idx="12"/>
          </p:nvPr>
        </p:nvSpPr>
        <p:spPr/>
        <p:txBody>
          <a:bodyPr/>
          <a:lstStyle/>
          <a:p>
            <a:fld id="{A59BE267-255F-4691-B723-0C6C5E576572}" type="slidenum">
              <a:rPr lang="en-US" smtClean="0"/>
              <a:t>‹#›</a:t>
            </a:fld>
            <a:endParaRPr lang="en-US" dirty="0"/>
          </a:p>
        </p:txBody>
      </p:sp>
    </p:spTree>
    <p:extLst>
      <p:ext uri="{BB962C8B-B14F-4D97-AF65-F5344CB8AC3E}">
        <p14:creationId xmlns:p14="http://schemas.microsoft.com/office/powerpoint/2010/main" val="1051265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D98FD-EB8A-499C-A6A3-51A2C4AF85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AB7D51-1C78-4919-B43E-5CE1DA4A25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41C88-EE91-4E03-9AD3-F16D68D2FAAE}"/>
              </a:ext>
            </a:extLst>
          </p:cNvPr>
          <p:cNvSpPr>
            <a:spLocks noGrp="1"/>
          </p:cNvSpPr>
          <p:nvPr>
            <p:ph type="dt" sz="half" idx="10"/>
          </p:nvPr>
        </p:nvSpPr>
        <p:spPr/>
        <p:txBody>
          <a:bodyPr/>
          <a:lstStyle/>
          <a:p>
            <a:fld id="{3D9042F8-2547-4F6F-A754-930A02800D3F}" type="datetimeFigureOut">
              <a:rPr lang="en-US" smtClean="0"/>
              <a:t>9/13/2020</a:t>
            </a:fld>
            <a:endParaRPr lang="en-US" dirty="0"/>
          </a:p>
        </p:txBody>
      </p:sp>
      <p:sp>
        <p:nvSpPr>
          <p:cNvPr id="5" name="Footer Placeholder 4">
            <a:extLst>
              <a:ext uri="{FF2B5EF4-FFF2-40B4-BE49-F238E27FC236}">
                <a16:creationId xmlns:a16="http://schemas.microsoft.com/office/drawing/2014/main" id="{5F83707E-FAEB-4DD4-A705-76B24CE06B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760C59-DF11-4298-9692-ED5DE8F926B9}"/>
              </a:ext>
            </a:extLst>
          </p:cNvPr>
          <p:cNvSpPr>
            <a:spLocks noGrp="1"/>
          </p:cNvSpPr>
          <p:nvPr>
            <p:ph type="sldNum" sz="quarter" idx="12"/>
          </p:nvPr>
        </p:nvSpPr>
        <p:spPr/>
        <p:txBody>
          <a:bodyPr/>
          <a:lstStyle/>
          <a:p>
            <a:fld id="{A59BE267-255F-4691-B723-0C6C5E576572}" type="slidenum">
              <a:rPr lang="en-US" smtClean="0"/>
              <a:t>‹#›</a:t>
            </a:fld>
            <a:endParaRPr lang="en-US" dirty="0"/>
          </a:p>
        </p:txBody>
      </p:sp>
    </p:spTree>
    <p:extLst>
      <p:ext uri="{BB962C8B-B14F-4D97-AF65-F5344CB8AC3E}">
        <p14:creationId xmlns:p14="http://schemas.microsoft.com/office/powerpoint/2010/main" val="285228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C0E20-D91B-4B64-9327-3533C68238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C79B94-5243-4E81-AFA5-B3282E041B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F6CF69-3013-4C3C-8BD1-4D30F036A1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97FD2A-C84E-49FA-8206-834B5D5B797E}"/>
              </a:ext>
            </a:extLst>
          </p:cNvPr>
          <p:cNvSpPr>
            <a:spLocks noGrp="1"/>
          </p:cNvSpPr>
          <p:nvPr>
            <p:ph type="dt" sz="half" idx="10"/>
          </p:nvPr>
        </p:nvSpPr>
        <p:spPr/>
        <p:txBody>
          <a:bodyPr/>
          <a:lstStyle/>
          <a:p>
            <a:fld id="{3D9042F8-2547-4F6F-A754-930A02800D3F}" type="datetimeFigureOut">
              <a:rPr lang="en-US" smtClean="0"/>
              <a:t>9/13/2020</a:t>
            </a:fld>
            <a:endParaRPr lang="en-US" dirty="0"/>
          </a:p>
        </p:txBody>
      </p:sp>
      <p:sp>
        <p:nvSpPr>
          <p:cNvPr id="6" name="Footer Placeholder 5">
            <a:extLst>
              <a:ext uri="{FF2B5EF4-FFF2-40B4-BE49-F238E27FC236}">
                <a16:creationId xmlns:a16="http://schemas.microsoft.com/office/drawing/2014/main" id="{C1365F9C-6AB4-44B5-8FD9-CAC7FB519B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5704CD-3A67-49C7-A725-F8AF2012F2E6}"/>
              </a:ext>
            </a:extLst>
          </p:cNvPr>
          <p:cNvSpPr>
            <a:spLocks noGrp="1"/>
          </p:cNvSpPr>
          <p:nvPr>
            <p:ph type="sldNum" sz="quarter" idx="12"/>
          </p:nvPr>
        </p:nvSpPr>
        <p:spPr/>
        <p:txBody>
          <a:bodyPr/>
          <a:lstStyle/>
          <a:p>
            <a:fld id="{A59BE267-255F-4691-B723-0C6C5E576572}" type="slidenum">
              <a:rPr lang="en-US" smtClean="0"/>
              <a:t>‹#›</a:t>
            </a:fld>
            <a:endParaRPr lang="en-US" dirty="0"/>
          </a:p>
        </p:txBody>
      </p:sp>
    </p:spTree>
    <p:extLst>
      <p:ext uri="{BB962C8B-B14F-4D97-AF65-F5344CB8AC3E}">
        <p14:creationId xmlns:p14="http://schemas.microsoft.com/office/powerpoint/2010/main" val="23007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9C511-1209-452A-9204-B7B5AE6140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28E3B1-E84B-437A-9A9E-0ED11B7E13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75960D-EF5C-4509-89BB-E143FB7374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A15D4A-FE7E-4C8A-A558-19DE0BF078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E03AD1-F7A5-41AB-901E-84A71533E2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77E515-29C5-4AE8-9C37-C34939E70EDF}"/>
              </a:ext>
            </a:extLst>
          </p:cNvPr>
          <p:cNvSpPr>
            <a:spLocks noGrp="1"/>
          </p:cNvSpPr>
          <p:nvPr>
            <p:ph type="dt" sz="half" idx="10"/>
          </p:nvPr>
        </p:nvSpPr>
        <p:spPr/>
        <p:txBody>
          <a:bodyPr/>
          <a:lstStyle/>
          <a:p>
            <a:fld id="{3D9042F8-2547-4F6F-A754-930A02800D3F}" type="datetimeFigureOut">
              <a:rPr lang="en-US" smtClean="0"/>
              <a:t>9/13/2020</a:t>
            </a:fld>
            <a:endParaRPr lang="en-US" dirty="0"/>
          </a:p>
        </p:txBody>
      </p:sp>
      <p:sp>
        <p:nvSpPr>
          <p:cNvPr id="8" name="Footer Placeholder 7">
            <a:extLst>
              <a:ext uri="{FF2B5EF4-FFF2-40B4-BE49-F238E27FC236}">
                <a16:creationId xmlns:a16="http://schemas.microsoft.com/office/drawing/2014/main" id="{1F24A9A4-C1CC-4A6F-9593-79EBE4887ED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6062510-87C5-4D9A-83BE-856984F14910}"/>
              </a:ext>
            </a:extLst>
          </p:cNvPr>
          <p:cNvSpPr>
            <a:spLocks noGrp="1"/>
          </p:cNvSpPr>
          <p:nvPr>
            <p:ph type="sldNum" sz="quarter" idx="12"/>
          </p:nvPr>
        </p:nvSpPr>
        <p:spPr/>
        <p:txBody>
          <a:bodyPr/>
          <a:lstStyle/>
          <a:p>
            <a:fld id="{A59BE267-255F-4691-B723-0C6C5E576572}" type="slidenum">
              <a:rPr lang="en-US" smtClean="0"/>
              <a:t>‹#›</a:t>
            </a:fld>
            <a:endParaRPr lang="en-US" dirty="0"/>
          </a:p>
        </p:txBody>
      </p:sp>
    </p:spTree>
    <p:extLst>
      <p:ext uri="{BB962C8B-B14F-4D97-AF65-F5344CB8AC3E}">
        <p14:creationId xmlns:p14="http://schemas.microsoft.com/office/powerpoint/2010/main" val="91510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EC4BF-7F62-4542-B728-CD7A8433FF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77D413-1F4F-463C-92B2-3891349C091E}"/>
              </a:ext>
            </a:extLst>
          </p:cNvPr>
          <p:cNvSpPr>
            <a:spLocks noGrp="1"/>
          </p:cNvSpPr>
          <p:nvPr>
            <p:ph type="dt" sz="half" idx="10"/>
          </p:nvPr>
        </p:nvSpPr>
        <p:spPr/>
        <p:txBody>
          <a:bodyPr/>
          <a:lstStyle/>
          <a:p>
            <a:fld id="{3D9042F8-2547-4F6F-A754-930A02800D3F}" type="datetimeFigureOut">
              <a:rPr lang="en-US" smtClean="0"/>
              <a:t>9/13/2020</a:t>
            </a:fld>
            <a:endParaRPr lang="en-US" dirty="0"/>
          </a:p>
        </p:txBody>
      </p:sp>
      <p:sp>
        <p:nvSpPr>
          <p:cNvPr id="4" name="Footer Placeholder 3">
            <a:extLst>
              <a:ext uri="{FF2B5EF4-FFF2-40B4-BE49-F238E27FC236}">
                <a16:creationId xmlns:a16="http://schemas.microsoft.com/office/drawing/2014/main" id="{6AE6B9AF-6DDE-4B25-AE17-94740C96FD0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0532AA1-C287-4976-9AAA-D1B6A04F74D3}"/>
              </a:ext>
            </a:extLst>
          </p:cNvPr>
          <p:cNvSpPr>
            <a:spLocks noGrp="1"/>
          </p:cNvSpPr>
          <p:nvPr>
            <p:ph type="sldNum" sz="quarter" idx="12"/>
          </p:nvPr>
        </p:nvSpPr>
        <p:spPr/>
        <p:txBody>
          <a:bodyPr/>
          <a:lstStyle/>
          <a:p>
            <a:fld id="{A59BE267-255F-4691-B723-0C6C5E576572}" type="slidenum">
              <a:rPr lang="en-US" smtClean="0"/>
              <a:t>‹#›</a:t>
            </a:fld>
            <a:endParaRPr lang="en-US" dirty="0"/>
          </a:p>
        </p:txBody>
      </p:sp>
    </p:spTree>
    <p:extLst>
      <p:ext uri="{BB962C8B-B14F-4D97-AF65-F5344CB8AC3E}">
        <p14:creationId xmlns:p14="http://schemas.microsoft.com/office/powerpoint/2010/main" val="1875100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F32A8A-72DA-4D76-BA20-961CD15DC4C7}"/>
              </a:ext>
            </a:extLst>
          </p:cNvPr>
          <p:cNvSpPr>
            <a:spLocks noGrp="1"/>
          </p:cNvSpPr>
          <p:nvPr>
            <p:ph type="dt" sz="half" idx="10"/>
          </p:nvPr>
        </p:nvSpPr>
        <p:spPr/>
        <p:txBody>
          <a:bodyPr/>
          <a:lstStyle/>
          <a:p>
            <a:fld id="{3D9042F8-2547-4F6F-A754-930A02800D3F}" type="datetimeFigureOut">
              <a:rPr lang="en-US" smtClean="0"/>
              <a:t>9/13/2020</a:t>
            </a:fld>
            <a:endParaRPr lang="en-US" dirty="0"/>
          </a:p>
        </p:txBody>
      </p:sp>
      <p:sp>
        <p:nvSpPr>
          <p:cNvPr id="3" name="Footer Placeholder 2">
            <a:extLst>
              <a:ext uri="{FF2B5EF4-FFF2-40B4-BE49-F238E27FC236}">
                <a16:creationId xmlns:a16="http://schemas.microsoft.com/office/drawing/2014/main" id="{18B76734-81C1-4BDF-92D3-8D59AF7DDED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5873519-8F92-4F09-A761-37DDC4000A6E}"/>
              </a:ext>
            </a:extLst>
          </p:cNvPr>
          <p:cNvSpPr>
            <a:spLocks noGrp="1"/>
          </p:cNvSpPr>
          <p:nvPr>
            <p:ph type="sldNum" sz="quarter" idx="12"/>
          </p:nvPr>
        </p:nvSpPr>
        <p:spPr/>
        <p:txBody>
          <a:bodyPr/>
          <a:lstStyle/>
          <a:p>
            <a:fld id="{A59BE267-255F-4691-B723-0C6C5E576572}" type="slidenum">
              <a:rPr lang="en-US" smtClean="0"/>
              <a:t>‹#›</a:t>
            </a:fld>
            <a:endParaRPr lang="en-US" dirty="0"/>
          </a:p>
        </p:txBody>
      </p:sp>
    </p:spTree>
    <p:extLst>
      <p:ext uri="{BB962C8B-B14F-4D97-AF65-F5344CB8AC3E}">
        <p14:creationId xmlns:p14="http://schemas.microsoft.com/office/powerpoint/2010/main" val="325197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60F7-DB50-497C-9DFA-9743F739F4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0F5DB9-CCDE-454F-A338-2DE95B1483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AA874D-FBA6-4D68-9EFF-31C09E73E6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26FEAB-96DC-4638-81C1-455D4EF45873}"/>
              </a:ext>
            </a:extLst>
          </p:cNvPr>
          <p:cNvSpPr>
            <a:spLocks noGrp="1"/>
          </p:cNvSpPr>
          <p:nvPr>
            <p:ph type="dt" sz="half" idx="10"/>
          </p:nvPr>
        </p:nvSpPr>
        <p:spPr/>
        <p:txBody>
          <a:bodyPr/>
          <a:lstStyle/>
          <a:p>
            <a:fld id="{3D9042F8-2547-4F6F-A754-930A02800D3F}" type="datetimeFigureOut">
              <a:rPr lang="en-US" smtClean="0"/>
              <a:t>9/13/2020</a:t>
            </a:fld>
            <a:endParaRPr lang="en-US" dirty="0"/>
          </a:p>
        </p:txBody>
      </p:sp>
      <p:sp>
        <p:nvSpPr>
          <p:cNvPr id="6" name="Footer Placeholder 5">
            <a:extLst>
              <a:ext uri="{FF2B5EF4-FFF2-40B4-BE49-F238E27FC236}">
                <a16:creationId xmlns:a16="http://schemas.microsoft.com/office/drawing/2014/main" id="{BA9EB103-3648-4A2E-9B54-9C852EEBDC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72FE5A-588B-405F-8AAE-D1B89759A9E2}"/>
              </a:ext>
            </a:extLst>
          </p:cNvPr>
          <p:cNvSpPr>
            <a:spLocks noGrp="1"/>
          </p:cNvSpPr>
          <p:nvPr>
            <p:ph type="sldNum" sz="quarter" idx="12"/>
          </p:nvPr>
        </p:nvSpPr>
        <p:spPr/>
        <p:txBody>
          <a:bodyPr/>
          <a:lstStyle/>
          <a:p>
            <a:fld id="{A59BE267-255F-4691-B723-0C6C5E576572}" type="slidenum">
              <a:rPr lang="en-US" smtClean="0"/>
              <a:t>‹#›</a:t>
            </a:fld>
            <a:endParaRPr lang="en-US" dirty="0"/>
          </a:p>
        </p:txBody>
      </p:sp>
    </p:spTree>
    <p:extLst>
      <p:ext uri="{BB962C8B-B14F-4D97-AF65-F5344CB8AC3E}">
        <p14:creationId xmlns:p14="http://schemas.microsoft.com/office/powerpoint/2010/main" val="2330740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3CC97-9A99-40B8-AE4B-66907FC0A4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A77FAE-445A-4D98-9F3D-F0F81542A7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7C3FF31-EABF-4DC0-960E-3795F30D3B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AA9E01-7A80-4F06-A425-038DB071CD1B}"/>
              </a:ext>
            </a:extLst>
          </p:cNvPr>
          <p:cNvSpPr>
            <a:spLocks noGrp="1"/>
          </p:cNvSpPr>
          <p:nvPr>
            <p:ph type="dt" sz="half" idx="10"/>
          </p:nvPr>
        </p:nvSpPr>
        <p:spPr/>
        <p:txBody>
          <a:bodyPr/>
          <a:lstStyle/>
          <a:p>
            <a:fld id="{3D9042F8-2547-4F6F-A754-930A02800D3F}" type="datetimeFigureOut">
              <a:rPr lang="en-US" smtClean="0"/>
              <a:t>9/13/2020</a:t>
            </a:fld>
            <a:endParaRPr lang="en-US" dirty="0"/>
          </a:p>
        </p:txBody>
      </p:sp>
      <p:sp>
        <p:nvSpPr>
          <p:cNvPr id="6" name="Footer Placeholder 5">
            <a:extLst>
              <a:ext uri="{FF2B5EF4-FFF2-40B4-BE49-F238E27FC236}">
                <a16:creationId xmlns:a16="http://schemas.microsoft.com/office/drawing/2014/main" id="{79F23EB3-90EF-424F-80E3-675260C861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35A68AB-CD9A-4446-B881-97CB38BA4F40}"/>
              </a:ext>
            </a:extLst>
          </p:cNvPr>
          <p:cNvSpPr>
            <a:spLocks noGrp="1"/>
          </p:cNvSpPr>
          <p:nvPr>
            <p:ph type="sldNum" sz="quarter" idx="12"/>
          </p:nvPr>
        </p:nvSpPr>
        <p:spPr/>
        <p:txBody>
          <a:bodyPr/>
          <a:lstStyle/>
          <a:p>
            <a:fld id="{A59BE267-255F-4691-B723-0C6C5E576572}" type="slidenum">
              <a:rPr lang="en-US" smtClean="0"/>
              <a:t>‹#›</a:t>
            </a:fld>
            <a:endParaRPr lang="en-US" dirty="0"/>
          </a:p>
        </p:txBody>
      </p:sp>
    </p:spTree>
    <p:extLst>
      <p:ext uri="{BB962C8B-B14F-4D97-AF65-F5344CB8AC3E}">
        <p14:creationId xmlns:p14="http://schemas.microsoft.com/office/powerpoint/2010/main" val="4224775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EDA53E-1148-47E6-AD85-B7A2BC210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891D1A-AA41-4E8C-A7B8-04CF23A14E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0C484-DE1F-4AC9-8396-41E2569A0C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042F8-2547-4F6F-A754-930A02800D3F}" type="datetimeFigureOut">
              <a:rPr lang="en-US" smtClean="0"/>
              <a:t>9/13/2020</a:t>
            </a:fld>
            <a:endParaRPr lang="en-US" dirty="0"/>
          </a:p>
        </p:txBody>
      </p:sp>
      <p:sp>
        <p:nvSpPr>
          <p:cNvPr id="5" name="Footer Placeholder 4">
            <a:extLst>
              <a:ext uri="{FF2B5EF4-FFF2-40B4-BE49-F238E27FC236}">
                <a16:creationId xmlns:a16="http://schemas.microsoft.com/office/drawing/2014/main" id="{6FEEC802-2C3B-4DF0-945B-EA9BC61C95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27D0AF3-6C34-470C-B445-C8A8C63093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BE267-255F-4691-B723-0C6C5E576572}" type="slidenum">
              <a:rPr lang="en-US" smtClean="0"/>
              <a:t>‹#›</a:t>
            </a:fld>
            <a:endParaRPr lang="en-US" dirty="0"/>
          </a:p>
        </p:txBody>
      </p:sp>
    </p:spTree>
    <p:extLst>
      <p:ext uri="{BB962C8B-B14F-4D97-AF65-F5344CB8AC3E}">
        <p14:creationId xmlns:p14="http://schemas.microsoft.com/office/powerpoint/2010/main" val="3672424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University_of_Virginia%27s_College_at_Wise" TargetMode="External"/><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DD3E0-9EB7-4AAF-9A67-21AD175100B1}"/>
              </a:ext>
            </a:extLst>
          </p:cNvPr>
          <p:cNvSpPr>
            <a:spLocks noGrp="1"/>
          </p:cNvSpPr>
          <p:nvPr>
            <p:ph type="title"/>
          </p:nvPr>
        </p:nvSpPr>
        <p:spPr>
          <a:xfrm>
            <a:off x="0" y="119961"/>
            <a:ext cx="6997148" cy="1351030"/>
          </a:xfrm>
        </p:spPr>
        <p:txBody>
          <a:bodyPr>
            <a:noAutofit/>
          </a:bodyPr>
          <a:lstStyle/>
          <a:p>
            <a:r>
              <a:rPr lang="en-US" sz="6000" b="1" dirty="0"/>
              <a:t>Welcome to University Sunday</a:t>
            </a:r>
          </a:p>
        </p:txBody>
      </p:sp>
      <p:pic>
        <p:nvPicPr>
          <p:cNvPr id="9" name="Content Placeholder 8">
            <a:extLst>
              <a:ext uri="{FF2B5EF4-FFF2-40B4-BE49-F238E27FC236}">
                <a16:creationId xmlns:a16="http://schemas.microsoft.com/office/drawing/2014/main" id="{0815E0E1-FED4-4F65-8646-725244644F37}"/>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5999" y="807329"/>
            <a:ext cx="5804453" cy="1918106"/>
          </a:xfrm>
        </p:spPr>
      </p:pic>
      <p:sp>
        <p:nvSpPr>
          <p:cNvPr id="11" name="Content Placeholder 10">
            <a:extLst>
              <a:ext uri="{FF2B5EF4-FFF2-40B4-BE49-F238E27FC236}">
                <a16:creationId xmlns:a16="http://schemas.microsoft.com/office/drawing/2014/main" id="{EAB3247A-C6CE-4158-9A59-E6957629DB19}"/>
              </a:ext>
            </a:extLst>
          </p:cNvPr>
          <p:cNvSpPr>
            <a:spLocks noGrp="1"/>
          </p:cNvSpPr>
          <p:nvPr>
            <p:ph sz="half" idx="2"/>
          </p:nvPr>
        </p:nvSpPr>
        <p:spPr>
          <a:xfrm>
            <a:off x="0" y="2725436"/>
            <a:ext cx="12059479" cy="4132564"/>
          </a:xfrm>
        </p:spPr>
        <p:txBody>
          <a:bodyPr>
            <a:normAutofit/>
          </a:bodyPr>
          <a:lstStyle/>
          <a:p>
            <a:pPr marL="0" indent="0">
              <a:buNone/>
            </a:pPr>
            <a:r>
              <a:rPr lang="en-US" sz="6000" b="1" u="sng" dirty="0"/>
              <a:t>Share on Facebook</a:t>
            </a:r>
          </a:p>
          <a:p>
            <a:pPr marL="0" indent="0">
              <a:buNone/>
            </a:pPr>
            <a:r>
              <a:rPr lang="en-US" sz="6000" dirty="0"/>
              <a:t>Mt. Olive Church – Wise Va</a:t>
            </a:r>
          </a:p>
          <a:p>
            <a:pPr marL="0" indent="0">
              <a:buNone/>
            </a:pPr>
            <a:r>
              <a:rPr lang="en-US" sz="6000" b="1" u="sng" dirty="0"/>
              <a:t>Get Service info</a:t>
            </a:r>
          </a:p>
          <a:p>
            <a:pPr marL="0" indent="0">
              <a:buNone/>
            </a:pPr>
            <a:r>
              <a:rPr lang="en-US" sz="6000" dirty="0"/>
              <a:t>mountolivechurch.net (blog)</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654752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36675-0784-43D2-AE69-DF67794593A3}"/>
              </a:ext>
            </a:extLst>
          </p:cNvPr>
          <p:cNvSpPr>
            <a:spLocks noGrp="1"/>
          </p:cNvSpPr>
          <p:nvPr>
            <p:ph type="title"/>
          </p:nvPr>
        </p:nvSpPr>
        <p:spPr>
          <a:xfrm>
            <a:off x="838200" y="119271"/>
            <a:ext cx="10515600" cy="993912"/>
          </a:xfrm>
        </p:spPr>
        <p:txBody>
          <a:bodyPr>
            <a:noAutofit/>
          </a:bodyPr>
          <a:lstStyle/>
          <a:p>
            <a:pPr algn="ctr"/>
            <a:r>
              <a:rPr lang="en-US" sz="6600" b="1" dirty="0"/>
              <a:t>W - Word</a:t>
            </a:r>
          </a:p>
        </p:txBody>
      </p:sp>
      <p:sp>
        <p:nvSpPr>
          <p:cNvPr id="3" name="Content Placeholder 2">
            <a:extLst>
              <a:ext uri="{FF2B5EF4-FFF2-40B4-BE49-F238E27FC236}">
                <a16:creationId xmlns:a16="http://schemas.microsoft.com/office/drawing/2014/main" id="{9AFC8AF8-8F31-4FCB-9A0A-EF9053B80E27}"/>
              </a:ext>
            </a:extLst>
          </p:cNvPr>
          <p:cNvSpPr>
            <a:spLocks noGrp="1"/>
          </p:cNvSpPr>
          <p:nvPr>
            <p:ph idx="1"/>
          </p:nvPr>
        </p:nvSpPr>
        <p:spPr>
          <a:xfrm>
            <a:off x="1" y="1444488"/>
            <a:ext cx="12192000" cy="5539408"/>
          </a:xfrm>
        </p:spPr>
        <p:txBody>
          <a:bodyPr>
            <a:normAutofit/>
          </a:bodyPr>
          <a:lstStyle/>
          <a:p>
            <a:pPr algn="l"/>
            <a:r>
              <a:rPr lang="en-US" sz="5400" b="1" i="0" baseline="30000" dirty="0">
                <a:solidFill>
                  <a:srgbClr val="000000"/>
                </a:solidFill>
                <a:effectLst/>
                <a:latin typeface="system-ui"/>
              </a:rPr>
              <a:t>22 </a:t>
            </a:r>
            <a:r>
              <a:rPr lang="en-US" sz="5400" b="0" i="0" dirty="0">
                <a:solidFill>
                  <a:srgbClr val="000000"/>
                </a:solidFill>
                <a:effectLst/>
                <a:latin typeface="system-ui"/>
              </a:rPr>
              <a:t>And now I exhort you to be of good cheer: for there shall </a:t>
            </a:r>
            <a:r>
              <a:rPr lang="en-US" sz="5400" b="1" i="0" dirty="0">
                <a:solidFill>
                  <a:srgbClr val="000000"/>
                </a:solidFill>
                <a:effectLst/>
                <a:latin typeface="system-ui"/>
              </a:rPr>
              <a:t>be no loss of any </a:t>
            </a:r>
            <a:r>
              <a:rPr lang="en-US" sz="5400" b="0" i="0" dirty="0">
                <a:solidFill>
                  <a:srgbClr val="000000"/>
                </a:solidFill>
                <a:effectLst/>
                <a:latin typeface="system-ui"/>
              </a:rPr>
              <a:t>man's life among you, but of the ship. </a:t>
            </a:r>
          </a:p>
          <a:p>
            <a:pPr algn="l"/>
            <a:r>
              <a:rPr lang="en-US" sz="5400" b="1" i="0" baseline="30000" dirty="0">
                <a:solidFill>
                  <a:srgbClr val="000000"/>
                </a:solidFill>
                <a:effectLst/>
                <a:latin typeface="system-ui"/>
              </a:rPr>
              <a:t>23 </a:t>
            </a:r>
            <a:r>
              <a:rPr lang="en-US" sz="5400" b="0" i="0" dirty="0">
                <a:solidFill>
                  <a:srgbClr val="000000"/>
                </a:solidFill>
                <a:effectLst/>
                <a:latin typeface="system-ui"/>
              </a:rPr>
              <a:t>For there stood by me this night the angel of God, </a:t>
            </a:r>
            <a:r>
              <a:rPr lang="en-US" sz="6600" b="1" i="0" dirty="0">
                <a:solidFill>
                  <a:srgbClr val="000000"/>
                </a:solidFill>
                <a:effectLst/>
                <a:latin typeface="system-ui"/>
              </a:rPr>
              <a:t>whose I am</a:t>
            </a:r>
            <a:r>
              <a:rPr lang="en-US" sz="5400" b="0" i="0" dirty="0">
                <a:solidFill>
                  <a:srgbClr val="000000"/>
                </a:solidFill>
                <a:effectLst/>
                <a:latin typeface="system-ui"/>
              </a:rPr>
              <a:t>, </a:t>
            </a:r>
            <a:r>
              <a:rPr lang="en-US" sz="6600" b="1" i="0" dirty="0">
                <a:solidFill>
                  <a:srgbClr val="000000"/>
                </a:solidFill>
                <a:effectLst/>
                <a:latin typeface="system-ui"/>
              </a:rPr>
              <a:t>and whom </a:t>
            </a:r>
            <a:r>
              <a:rPr lang="en-US" sz="5400" b="0" i="0" dirty="0">
                <a:solidFill>
                  <a:srgbClr val="000000"/>
                </a:solidFill>
                <a:effectLst/>
                <a:latin typeface="system-ui"/>
              </a:rPr>
              <a:t>I serve, </a:t>
            </a:r>
          </a:p>
        </p:txBody>
      </p:sp>
    </p:spTree>
    <p:extLst>
      <p:ext uri="{BB962C8B-B14F-4D97-AF65-F5344CB8AC3E}">
        <p14:creationId xmlns:p14="http://schemas.microsoft.com/office/powerpoint/2010/main" val="843148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31D4C-8F03-4FF8-A1F9-598EE0CD77D9}"/>
              </a:ext>
            </a:extLst>
          </p:cNvPr>
          <p:cNvSpPr>
            <a:spLocks noGrp="1"/>
          </p:cNvSpPr>
          <p:nvPr>
            <p:ph type="title"/>
          </p:nvPr>
        </p:nvSpPr>
        <p:spPr/>
        <p:txBody>
          <a:bodyPr>
            <a:normAutofit/>
          </a:bodyPr>
          <a:lstStyle/>
          <a:p>
            <a:pPr algn="ctr"/>
            <a:r>
              <a:rPr lang="en-US" sz="6600" b="1" dirty="0"/>
              <a:t>W - Word</a:t>
            </a:r>
          </a:p>
        </p:txBody>
      </p:sp>
      <p:sp>
        <p:nvSpPr>
          <p:cNvPr id="3" name="Content Placeholder 2">
            <a:extLst>
              <a:ext uri="{FF2B5EF4-FFF2-40B4-BE49-F238E27FC236}">
                <a16:creationId xmlns:a16="http://schemas.microsoft.com/office/drawing/2014/main" id="{0B81AB73-2574-4ED5-81EE-F7145283CB22}"/>
              </a:ext>
            </a:extLst>
          </p:cNvPr>
          <p:cNvSpPr>
            <a:spLocks noGrp="1"/>
          </p:cNvSpPr>
          <p:nvPr>
            <p:ph idx="1"/>
          </p:nvPr>
        </p:nvSpPr>
        <p:spPr>
          <a:xfrm>
            <a:off x="0" y="1470992"/>
            <a:ext cx="12192000" cy="5387008"/>
          </a:xfrm>
        </p:spPr>
        <p:txBody>
          <a:bodyPr>
            <a:normAutofit lnSpcReduction="10000"/>
          </a:bodyPr>
          <a:lstStyle/>
          <a:p>
            <a:pPr algn="l"/>
            <a:r>
              <a:rPr lang="en-US" sz="6000" b="1" i="0" baseline="30000" dirty="0">
                <a:solidFill>
                  <a:srgbClr val="000000"/>
                </a:solidFill>
                <a:effectLst/>
                <a:latin typeface="system-ui"/>
              </a:rPr>
              <a:t>24 </a:t>
            </a:r>
            <a:r>
              <a:rPr lang="en-US" sz="6000" b="0" i="0" dirty="0">
                <a:solidFill>
                  <a:srgbClr val="000000"/>
                </a:solidFill>
                <a:effectLst/>
                <a:latin typeface="system-ui"/>
              </a:rPr>
              <a:t>Saying, Fear not, Paul; thou must be brought before Caesar: and, lo, God hath given thee all them that sail with thee.</a:t>
            </a:r>
          </a:p>
          <a:p>
            <a:pPr algn="l"/>
            <a:r>
              <a:rPr lang="en-US" sz="6000" b="1" i="0" baseline="30000" dirty="0">
                <a:solidFill>
                  <a:srgbClr val="000000"/>
                </a:solidFill>
                <a:effectLst/>
                <a:latin typeface="system-ui"/>
              </a:rPr>
              <a:t>25 </a:t>
            </a:r>
            <a:r>
              <a:rPr lang="en-US" sz="6000" b="0" i="0" dirty="0">
                <a:solidFill>
                  <a:srgbClr val="000000"/>
                </a:solidFill>
                <a:effectLst/>
                <a:latin typeface="system-ui"/>
              </a:rPr>
              <a:t>Wherefore, sirs, be of good cheer: for </a:t>
            </a:r>
            <a:r>
              <a:rPr lang="en-US" sz="6000" b="1" i="0" dirty="0">
                <a:solidFill>
                  <a:srgbClr val="000000"/>
                </a:solidFill>
                <a:effectLst/>
                <a:latin typeface="system-ui"/>
              </a:rPr>
              <a:t>I believe God</a:t>
            </a:r>
            <a:r>
              <a:rPr lang="en-US" sz="6000" b="0" i="0" dirty="0">
                <a:solidFill>
                  <a:srgbClr val="000000"/>
                </a:solidFill>
                <a:effectLst/>
                <a:latin typeface="system-ui"/>
              </a:rPr>
              <a:t>, that it shall be even as it was told me.</a:t>
            </a:r>
          </a:p>
          <a:p>
            <a:endParaRPr lang="en-US" dirty="0"/>
          </a:p>
        </p:txBody>
      </p:sp>
    </p:spTree>
    <p:extLst>
      <p:ext uri="{BB962C8B-B14F-4D97-AF65-F5344CB8AC3E}">
        <p14:creationId xmlns:p14="http://schemas.microsoft.com/office/powerpoint/2010/main" val="1164840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CE597-86CB-4CDC-BA69-B3A379E624D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36E738D-60C5-4153-9021-A4D152543CD0}"/>
              </a:ext>
            </a:extLst>
          </p:cNvPr>
          <p:cNvSpPr>
            <a:spLocks noGrp="1"/>
          </p:cNvSpPr>
          <p:nvPr>
            <p:ph idx="1"/>
          </p:nvPr>
        </p:nvSpPr>
        <p:spPr>
          <a:xfrm>
            <a:off x="0" y="92764"/>
            <a:ext cx="12192000" cy="6765235"/>
          </a:xfrm>
        </p:spPr>
        <p:txBody>
          <a:bodyPr>
            <a:normAutofit fontScale="92500" lnSpcReduction="20000"/>
          </a:bodyPr>
          <a:lstStyle/>
          <a:p>
            <a:pPr algn="ctr"/>
            <a:r>
              <a:rPr lang="en-US" sz="5400" dirty="0"/>
              <a:t>Isaiah 43</a:t>
            </a:r>
            <a:r>
              <a:rPr lang="en-US" sz="5400" b="1" dirty="0">
                <a:solidFill>
                  <a:srgbClr val="000000"/>
                </a:solidFill>
                <a:latin typeface="system-ui"/>
              </a:rPr>
              <a:t>: 1</a:t>
            </a:r>
            <a:r>
              <a:rPr lang="en-US" sz="5400" b="1" i="0" dirty="0">
                <a:solidFill>
                  <a:srgbClr val="000000"/>
                </a:solidFill>
                <a:effectLst/>
                <a:latin typeface="system-ui"/>
              </a:rPr>
              <a:t> </a:t>
            </a:r>
            <a:r>
              <a:rPr lang="en-US" sz="5400" b="0" i="0" dirty="0">
                <a:solidFill>
                  <a:srgbClr val="000000"/>
                </a:solidFill>
                <a:effectLst/>
                <a:latin typeface="system-ui"/>
              </a:rPr>
              <a:t>But now thus saith the </a:t>
            </a:r>
            <a:r>
              <a:rPr lang="en-US" sz="5400" b="0" i="0" cap="small" dirty="0">
                <a:solidFill>
                  <a:srgbClr val="000000"/>
                </a:solidFill>
                <a:effectLst/>
                <a:latin typeface="system-ui"/>
              </a:rPr>
              <a:t>Lord</a:t>
            </a:r>
            <a:r>
              <a:rPr lang="en-US" sz="5400" b="0" i="0" dirty="0">
                <a:solidFill>
                  <a:srgbClr val="000000"/>
                </a:solidFill>
                <a:effectLst/>
                <a:latin typeface="system-ui"/>
              </a:rPr>
              <a:t> that created thee, O Jacob, and he that formed thee, O Israel, Fear not: for </a:t>
            </a:r>
            <a:r>
              <a:rPr lang="en-US" sz="5400" b="1" i="0" dirty="0">
                <a:solidFill>
                  <a:srgbClr val="000000"/>
                </a:solidFill>
                <a:effectLst/>
                <a:latin typeface="system-ui"/>
              </a:rPr>
              <a:t>I have redeemed </a:t>
            </a:r>
            <a:r>
              <a:rPr lang="en-US" sz="5400" b="0" i="0" dirty="0">
                <a:solidFill>
                  <a:srgbClr val="000000"/>
                </a:solidFill>
                <a:effectLst/>
                <a:latin typeface="system-ui"/>
              </a:rPr>
              <a:t>thee, I have called thee </a:t>
            </a:r>
            <a:r>
              <a:rPr lang="en-US" sz="5800" b="1" i="0" dirty="0">
                <a:solidFill>
                  <a:srgbClr val="000000"/>
                </a:solidFill>
                <a:effectLst/>
                <a:latin typeface="system-ui"/>
              </a:rPr>
              <a:t>by thy name</a:t>
            </a:r>
            <a:r>
              <a:rPr lang="en-US" sz="5400" b="0" i="0" dirty="0">
                <a:solidFill>
                  <a:srgbClr val="000000"/>
                </a:solidFill>
                <a:effectLst/>
                <a:latin typeface="system-ui"/>
              </a:rPr>
              <a:t>; </a:t>
            </a:r>
            <a:r>
              <a:rPr lang="en-US" sz="7100" b="1" i="0" dirty="0">
                <a:solidFill>
                  <a:srgbClr val="000000"/>
                </a:solidFill>
                <a:effectLst/>
                <a:latin typeface="system-ui"/>
              </a:rPr>
              <a:t>thou art mine.</a:t>
            </a:r>
          </a:p>
          <a:p>
            <a:pPr algn="ctr"/>
            <a:r>
              <a:rPr lang="en-US" sz="5400" b="1" i="0" baseline="30000" dirty="0">
                <a:solidFill>
                  <a:srgbClr val="000000"/>
                </a:solidFill>
                <a:effectLst/>
                <a:latin typeface="system-ui"/>
              </a:rPr>
              <a:t>2 </a:t>
            </a:r>
            <a:r>
              <a:rPr lang="en-US" sz="5400" b="0" i="0" dirty="0">
                <a:solidFill>
                  <a:srgbClr val="000000"/>
                </a:solidFill>
                <a:effectLst/>
                <a:latin typeface="system-ui"/>
              </a:rPr>
              <a:t>When thou passest through the waters, I </a:t>
            </a:r>
            <a:r>
              <a:rPr lang="en-US" sz="7100" b="1" i="0" dirty="0">
                <a:solidFill>
                  <a:srgbClr val="000000"/>
                </a:solidFill>
                <a:effectLst/>
                <a:latin typeface="system-ui"/>
              </a:rPr>
              <a:t>will be with thee</a:t>
            </a:r>
            <a:r>
              <a:rPr lang="en-US" sz="5400" b="0" i="0" dirty="0">
                <a:solidFill>
                  <a:srgbClr val="000000"/>
                </a:solidFill>
                <a:effectLst/>
                <a:latin typeface="system-ui"/>
              </a:rPr>
              <a:t>; and through the rivers, they shall not overflow thee: when thou walkest through the fire, thou shalt not be burned; neither shall the flame kindle upon thee.</a:t>
            </a:r>
          </a:p>
          <a:p>
            <a:endParaRPr lang="en-US" dirty="0"/>
          </a:p>
        </p:txBody>
      </p:sp>
    </p:spTree>
    <p:extLst>
      <p:ext uri="{BB962C8B-B14F-4D97-AF65-F5344CB8AC3E}">
        <p14:creationId xmlns:p14="http://schemas.microsoft.com/office/powerpoint/2010/main" val="1183683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E8E6-8C50-4DA2-8A02-6239F51A542C}"/>
              </a:ext>
            </a:extLst>
          </p:cNvPr>
          <p:cNvSpPr>
            <a:spLocks noGrp="1"/>
          </p:cNvSpPr>
          <p:nvPr>
            <p:ph type="title"/>
          </p:nvPr>
        </p:nvSpPr>
        <p:spPr>
          <a:xfrm>
            <a:off x="838200" y="1"/>
            <a:ext cx="10515600" cy="1378225"/>
          </a:xfrm>
        </p:spPr>
        <p:txBody>
          <a:bodyPr>
            <a:normAutofit/>
          </a:bodyPr>
          <a:lstStyle/>
          <a:p>
            <a:pPr algn="ctr"/>
            <a:r>
              <a:rPr lang="en-US" sz="6600" b="1" dirty="0"/>
              <a:t>U-Unity - #WEAREONE</a:t>
            </a:r>
          </a:p>
        </p:txBody>
      </p:sp>
      <p:sp>
        <p:nvSpPr>
          <p:cNvPr id="3" name="Content Placeholder 2">
            <a:extLst>
              <a:ext uri="{FF2B5EF4-FFF2-40B4-BE49-F238E27FC236}">
                <a16:creationId xmlns:a16="http://schemas.microsoft.com/office/drawing/2014/main" id="{3FAD759C-9793-40FF-92F3-C1E3180DBD4C}"/>
              </a:ext>
            </a:extLst>
          </p:cNvPr>
          <p:cNvSpPr>
            <a:spLocks noGrp="1"/>
          </p:cNvSpPr>
          <p:nvPr>
            <p:ph idx="1"/>
          </p:nvPr>
        </p:nvSpPr>
        <p:spPr>
          <a:xfrm>
            <a:off x="0" y="1378226"/>
            <a:ext cx="12192000" cy="5579165"/>
          </a:xfrm>
        </p:spPr>
        <p:txBody>
          <a:bodyPr>
            <a:normAutofit fontScale="92500" lnSpcReduction="20000"/>
          </a:bodyPr>
          <a:lstStyle/>
          <a:p>
            <a:pPr algn="l"/>
            <a:r>
              <a:rPr lang="en-US" sz="6000" b="1" i="0" baseline="30000" dirty="0">
                <a:solidFill>
                  <a:srgbClr val="000000"/>
                </a:solidFill>
                <a:effectLst/>
                <a:latin typeface="system-ui"/>
              </a:rPr>
              <a:t>30 </a:t>
            </a:r>
            <a:r>
              <a:rPr lang="en-US" sz="6000" b="0" i="0" dirty="0">
                <a:solidFill>
                  <a:srgbClr val="000000"/>
                </a:solidFill>
                <a:effectLst/>
                <a:latin typeface="system-ui"/>
              </a:rPr>
              <a:t>And as the shipmen were about to flee out of the ship, when they had let down the boat into the sea, under colour as though they would have cast anchors out of the foreship,</a:t>
            </a:r>
          </a:p>
          <a:p>
            <a:pPr algn="l"/>
            <a:r>
              <a:rPr lang="en-US" sz="6000" b="1" i="0" baseline="30000" dirty="0">
                <a:solidFill>
                  <a:srgbClr val="000000"/>
                </a:solidFill>
                <a:effectLst/>
                <a:latin typeface="system-ui"/>
              </a:rPr>
              <a:t>31 </a:t>
            </a:r>
            <a:r>
              <a:rPr lang="en-US" sz="6000" b="0" i="0" dirty="0">
                <a:solidFill>
                  <a:srgbClr val="000000"/>
                </a:solidFill>
                <a:effectLst/>
                <a:latin typeface="system-ui"/>
              </a:rPr>
              <a:t>Paul said to the centurion and to the soldiers, </a:t>
            </a:r>
            <a:r>
              <a:rPr lang="en-US" sz="6000" b="1" i="0" dirty="0">
                <a:solidFill>
                  <a:srgbClr val="000000"/>
                </a:solidFill>
                <a:effectLst/>
                <a:latin typeface="system-ui"/>
              </a:rPr>
              <a:t>Except these </a:t>
            </a:r>
            <a:r>
              <a:rPr lang="en-US" sz="7100" b="1" i="0" dirty="0">
                <a:solidFill>
                  <a:srgbClr val="000000"/>
                </a:solidFill>
                <a:effectLst/>
                <a:latin typeface="system-ui"/>
              </a:rPr>
              <a:t>abide in the ship</a:t>
            </a:r>
            <a:r>
              <a:rPr lang="en-US" sz="6000" b="0" i="0" dirty="0">
                <a:solidFill>
                  <a:srgbClr val="000000"/>
                </a:solidFill>
                <a:effectLst/>
                <a:latin typeface="system-ui"/>
              </a:rPr>
              <a:t>, ye cannot be saved.</a:t>
            </a:r>
          </a:p>
          <a:p>
            <a:endParaRPr lang="en-US" dirty="0"/>
          </a:p>
        </p:txBody>
      </p:sp>
    </p:spTree>
    <p:extLst>
      <p:ext uri="{BB962C8B-B14F-4D97-AF65-F5344CB8AC3E}">
        <p14:creationId xmlns:p14="http://schemas.microsoft.com/office/powerpoint/2010/main" val="103751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6741-843F-4A63-A8B3-8EA974060D7E}"/>
              </a:ext>
            </a:extLst>
          </p:cNvPr>
          <p:cNvSpPr>
            <a:spLocks noGrp="1"/>
          </p:cNvSpPr>
          <p:nvPr>
            <p:ph type="title"/>
          </p:nvPr>
        </p:nvSpPr>
        <p:spPr>
          <a:xfrm>
            <a:off x="838200" y="125897"/>
            <a:ext cx="10515600" cy="960781"/>
          </a:xfrm>
        </p:spPr>
        <p:txBody>
          <a:bodyPr>
            <a:normAutofit/>
          </a:bodyPr>
          <a:lstStyle/>
          <a:p>
            <a:pPr algn="ctr"/>
            <a:r>
              <a:rPr lang="en-US" sz="5400" b="1" dirty="0"/>
              <a:t>R - Renewal </a:t>
            </a:r>
          </a:p>
        </p:txBody>
      </p:sp>
      <p:sp>
        <p:nvSpPr>
          <p:cNvPr id="3" name="Content Placeholder 2">
            <a:extLst>
              <a:ext uri="{FF2B5EF4-FFF2-40B4-BE49-F238E27FC236}">
                <a16:creationId xmlns:a16="http://schemas.microsoft.com/office/drawing/2014/main" id="{4A78742F-5620-4C3E-B56F-26DDE19369E4}"/>
              </a:ext>
            </a:extLst>
          </p:cNvPr>
          <p:cNvSpPr>
            <a:spLocks noGrp="1"/>
          </p:cNvSpPr>
          <p:nvPr>
            <p:ph idx="1"/>
          </p:nvPr>
        </p:nvSpPr>
        <p:spPr>
          <a:xfrm>
            <a:off x="92765" y="1086678"/>
            <a:ext cx="11993218" cy="5645425"/>
          </a:xfrm>
        </p:spPr>
        <p:txBody>
          <a:bodyPr>
            <a:normAutofit/>
          </a:bodyPr>
          <a:lstStyle/>
          <a:p>
            <a:pPr marL="0" indent="0" algn="ctr">
              <a:buNone/>
            </a:pPr>
            <a:r>
              <a:rPr lang="en-US" sz="6000" b="1" i="0" baseline="30000" dirty="0">
                <a:solidFill>
                  <a:srgbClr val="000000"/>
                </a:solidFill>
                <a:effectLst/>
                <a:latin typeface="system-ui"/>
              </a:rPr>
              <a:t>34 </a:t>
            </a:r>
            <a:r>
              <a:rPr lang="en-US" sz="6000" b="0" i="0" dirty="0">
                <a:solidFill>
                  <a:srgbClr val="000000"/>
                </a:solidFill>
                <a:effectLst/>
                <a:latin typeface="system-ui"/>
              </a:rPr>
              <a:t>Wherefore I pray you to take some meat: for this is for your health: for there shall not an hair fall from the head of any of you.</a:t>
            </a:r>
          </a:p>
          <a:p>
            <a:pPr marL="0" indent="0" algn="ctr">
              <a:buNone/>
            </a:pPr>
            <a:r>
              <a:rPr lang="en-US" sz="6000" b="1" i="0" baseline="30000" dirty="0">
                <a:solidFill>
                  <a:srgbClr val="000000"/>
                </a:solidFill>
                <a:effectLst/>
                <a:latin typeface="system-ui"/>
              </a:rPr>
              <a:t>36 </a:t>
            </a:r>
            <a:r>
              <a:rPr lang="en-US" sz="6000" b="0" i="0" dirty="0">
                <a:solidFill>
                  <a:srgbClr val="000000"/>
                </a:solidFill>
                <a:effectLst/>
                <a:latin typeface="system-ui"/>
              </a:rPr>
              <a:t>Then were they all of </a:t>
            </a:r>
            <a:r>
              <a:rPr lang="en-US" sz="6600" b="1" i="0" dirty="0">
                <a:solidFill>
                  <a:srgbClr val="000000"/>
                </a:solidFill>
                <a:effectLst/>
                <a:latin typeface="system-ui"/>
              </a:rPr>
              <a:t>good cheer</a:t>
            </a:r>
            <a:r>
              <a:rPr lang="en-US" sz="6000" b="0" i="0" dirty="0">
                <a:solidFill>
                  <a:srgbClr val="000000"/>
                </a:solidFill>
                <a:effectLst/>
                <a:latin typeface="system-ui"/>
              </a:rPr>
              <a:t>, and they also </a:t>
            </a:r>
            <a:r>
              <a:rPr lang="en-US" sz="6600" b="1" i="0" dirty="0">
                <a:solidFill>
                  <a:srgbClr val="000000"/>
                </a:solidFill>
                <a:effectLst/>
                <a:latin typeface="system-ui"/>
              </a:rPr>
              <a:t>took some meat</a:t>
            </a:r>
            <a:r>
              <a:rPr lang="en-US" sz="6600" b="0" i="0" dirty="0">
                <a:solidFill>
                  <a:srgbClr val="000000"/>
                </a:solidFill>
                <a:effectLst/>
                <a:latin typeface="system-ui"/>
              </a:rPr>
              <a:t>.</a:t>
            </a:r>
          </a:p>
          <a:p>
            <a:pPr algn="ctr"/>
            <a:endParaRPr lang="en-US" dirty="0"/>
          </a:p>
        </p:txBody>
      </p:sp>
    </p:spTree>
    <p:extLst>
      <p:ext uri="{BB962C8B-B14F-4D97-AF65-F5344CB8AC3E}">
        <p14:creationId xmlns:p14="http://schemas.microsoft.com/office/powerpoint/2010/main" val="537733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BE07F-5059-4469-8B1E-E376F138D453}"/>
              </a:ext>
            </a:extLst>
          </p:cNvPr>
          <p:cNvSpPr>
            <a:spLocks noGrp="1"/>
          </p:cNvSpPr>
          <p:nvPr>
            <p:ph type="title"/>
          </p:nvPr>
        </p:nvSpPr>
        <p:spPr>
          <a:xfrm>
            <a:off x="838200" y="92765"/>
            <a:ext cx="10515600" cy="848139"/>
          </a:xfrm>
        </p:spPr>
        <p:txBody>
          <a:bodyPr>
            <a:noAutofit/>
          </a:bodyPr>
          <a:lstStyle/>
          <a:p>
            <a:pPr algn="ctr"/>
            <a:r>
              <a:rPr lang="en-US" sz="6000" b="1" dirty="0"/>
              <a:t>A – Able</a:t>
            </a:r>
          </a:p>
        </p:txBody>
      </p:sp>
      <p:sp>
        <p:nvSpPr>
          <p:cNvPr id="3" name="Content Placeholder 2">
            <a:extLst>
              <a:ext uri="{FF2B5EF4-FFF2-40B4-BE49-F238E27FC236}">
                <a16:creationId xmlns:a16="http://schemas.microsoft.com/office/drawing/2014/main" id="{E44A66D9-67C7-4E11-B96F-938930F57043}"/>
              </a:ext>
            </a:extLst>
          </p:cNvPr>
          <p:cNvSpPr>
            <a:spLocks noGrp="1"/>
          </p:cNvSpPr>
          <p:nvPr>
            <p:ph idx="1"/>
          </p:nvPr>
        </p:nvSpPr>
        <p:spPr>
          <a:xfrm>
            <a:off x="0" y="808383"/>
            <a:ext cx="12192000" cy="5956852"/>
          </a:xfrm>
        </p:spPr>
        <p:txBody>
          <a:bodyPr>
            <a:normAutofit fontScale="92500" lnSpcReduction="20000"/>
          </a:bodyPr>
          <a:lstStyle/>
          <a:p>
            <a:pPr algn="l"/>
            <a:r>
              <a:rPr lang="en-US" sz="6000" b="1" i="0" baseline="30000" dirty="0">
                <a:solidFill>
                  <a:srgbClr val="000000"/>
                </a:solidFill>
                <a:effectLst/>
                <a:latin typeface="system-ui"/>
              </a:rPr>
              <a:t>43 </a:t>
            </a:r>
            <a:r>
              <a:rPr lang="en-US" sz="6000" b="0" i="0" dirty="0">
                <a:solidFill>
                  <a:srgbClr val="000000"/>
                </a:solidFill>
                <a:effectLst/>
                <a:latin typeface="system-ui"/>
              </a:rPr>
              <a:t>But the centurion, willing to save Paul, kept them from their purpose; and commanded that they which could swim should cast themselves first into the sea, and get to land:</a:t>
            </a:r>
          </a:p>
          <a:p>
            <a:pPr algn="l"/>
            <a:r>
              <a:rPr lang="en-US" sz="6000" b="1" i="0" baseline="30000" dirty="0">
                <a:solidFill>
                  <a:srgbClr val="000000"/>
                </a:solidFill>
                <a:effectLst/>
                <a:latin typeface="system-ui"/>
              </a:rPr>
              <a:t>44 </a:t>
            </a:r>
            <a:r>
              <a:rPr lang="en-US" sz="6000" b="0" i="0" dirty="0">
                <a:solidFill>
                  <a:srgbClr val="000000"/>
                </a:solidFill>
                <a:effectLst/>
                <a:latin typeface="system-ui"/>
              </a:rPr>
              <a:t>And the rest, some on boards, and some on broken pieces of the ship. And so it came to pass, that </a:t>
            </a:r>
            <a:r>
              <a:rPr lang="en-US" sz="7100" b="1" i="0" dirty="0">
                <a:solidFill>
                  <a:srgbClr val="000000"/>
                </a:solidFill>
                <a:effectLst/>
                <a:latin typeface="system-ui"/>
              </a:rPr>
              <a:t>they escaped all safe </a:t>
            </a:r>
            <a:r>
              <a:rPr lang="en-US" sz="6000" b="0" i="0" dirty="0">
                <a:solidFill>
                  <a:srgbClr val="000000"/>
                </a:solidFill>
                <a:effectLst/>
                <a:latin typeface="system-ui"/>
              </a:rPr>
              <a:t>to land.</a:t>
            </a:r>
          </a:p>
          <a:p>
            <a:endParaRPr lang="en-US" dirty="0"/>
          </a:p>
        </p:txBody>
      </p:sp>
    </p:spTree>
    <p:extLst>
      <p:ext uri="{BB962C8B-B14F-4D97-AF65-F5344CB8AC3E}">
        <p14:creationId xmlns:p14="http://schemas.microsoft.com/office/powerpoint/2010/main" val="293965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ED89F-F49F-436B-977B-9C1CF524F393}"/>
              </a:ext>
            </a:extLst>
          </p:cNvPr>
          <p:cNvSpPr>
            <a:spLocks noGrp="1"/>
          </p:cNvSpPr>
          <p:nvPr>
            <p:ph type="ctrTitle"/>
          </p:nvPr>
        </p:nvSpPr>
        <p:spPr>
          <a:xfrm>
            <a:off x="6573078" y="1122363"/>
            <a:ext cx="5009322" cy="2387600"/>
          </a:xfrm>
        </p:spPr>
        <p:txBody>
          <a:bodyPr/>
          <a:lstStyle/>
          <a:p>
            <a:r>
              <a:rPr lang="en-US" dirty="0"/>
              <a:t>HOPE</a:t>
            </a:r>
          </a:p>
        </p:txBody>
      </p:sp>
      <p:sp>
        <p:nvSpPr>
          <p:cNvPr id="3" name="Subtitle 2">
            <a:extLst>
              <a:ext uri="{FF2B5EF4-FFF2-40B4-BE49-F238E27FC236}">
                <a16:creationId xmlns:a16="http://schemas.microsoft.com/office/drawing/2014/main" id="{117D3A3C-D900-4F8B-AC79-6144E06BF672}"/>
              </a:ext>
            </a:extLst>
          </p:cNvPr>
          <p:cNvSpPr>
            <a:spLocks noGrp="1"/>
          </p:cNvSpPr>
          <p:nvPr>
            <p:ph type="subTitle" idx="1"/>
          </p:nvPr>
        </p:nvSpPr>
        <p:spPr>
          <a:xfrm>
            <a:off x="6573078" y="3602038"/>
            <a:ext cx="5618922" cy="2493962"/>
          </a:xfrm>
        </p:spPr>
        <p:txBody>
          <a:bodyPr>
            <a:normAutofit/>
          </a:bodyPr>
          <a:lstStyle/>
          <a:p>
            <a:r>
              <a:rPr lang="en-US" sz="4000" dirty="0"/>
              <a:t>Acts 27</a:t>
            </a:r>
          </a:p>
          <a:p>
            <a:r>
              <a:rPr lang="en-US" sz="4400" dirty="0"/>
              <a:t>#HOPEFLOATSTHEBOAT</a:t>
            </a:r>
          </a:p>
        </p:txBody>
      </p:sp>
      <p:pic>
        <p:nvPicPr>
          <p:cNvPr id="5" name="Picture 4">
            <a:extLst>
              <a:ext uri="{FF2B5EF4-FFF2-40B4-BE49-F238E27FC236}">
                <a16:creationId xmlns:a16="http://schemas.microsoft.com/office/drawing/2014/main" id="{EA6EA54E-D2A2-4542-9FE6-32C2FE62C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573078" cy="6858000"/>
          </a:xfrm>
          <a:prstGeom prst="rect">
            <a:avLst/>
          </a:prstGeom>
        </p:spPr>
      </p:pic>
    </p:spTree>
    <p:extLst>
      <p:ext uri="{BB962C8B-B14F-4D97-AF65-F5344CB8AC3E}">
        <p14:creationId xmlns:p14="http://schemas.microsoft.com/office/powerpoint/2010/main" val="4422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63515-464D-4AC7-AE2D-35FF102871C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B8AB83B-91F3-4ED7-8BEA-F4212E3C53AC}"/>
              </a:ext>
            </a:extLst>
          </p:cNvPr>
          <p:cNvSpPr>
            <a:spLocks noGrp="1"/>
          </p:cNvSpPr>
          <p:nvPr>
            <p:ph idx="1"/>
          </p:nvPr>
        </p:nvSpPr>
        <p:spPr>
          <a:xfrm>
            <a:off x="0" y="132522"/>
            <a:ext cx="12192000" cy="6725478"/>
          </a:xfrm>
        </p:spPr>
        <p:txBody>
          <a:bodyPr>
            <a:normAutofit lnSpcReduction="10000"/>
          </a:bodyPr>
          <a:lstStyle/>
          <a:p>
            <a:pPr marL="0" indent="0" algn="ctr">
              <a:buNone/>
            </a:pPr>
            <a:r>
              <a:rPr lang="en-US" sz="4800" b="1" i="0" baseline="30000" dirty="0">
                <a:solidFill>
                  <a:srgbClr val="000000"/>
                </a:solidFill>
                <a:effectLst/>
                <a:latin typeface="system-ui"/>
              </a:rPr>
              <a:t>27 </a:t>
            </a:r>
            <a:r>
              <a:rPr lang="en-US" sz="4800" b="0" i="0" dirty="0">
                <a:solidFill>
                  <a:srgbClr val="000000"/>
                </a:solidFill>
                <a:effectLst/>
                <a:latin typeface="system-ui"/>
              </a:rPr>
              <a:t>But when the </a:t>
            </a:r>
            <a:r>
              <a:rPr lang="en-US" sz="4800" b="1" i="0" dirty="0">
                <a:solidFill>
                  <a:srgbClr val="000000"/>
                </a:solidFill>
                <a:effectLst/>
                <a:latin typeface="system-ui"/>
              </a:rPr>
              <a:t>fourteenth night </a:t>
            </a:r>
            <a:r>
              <a:rPr lang="en-US" sz="4800" b="0" i="0" dirty="0">
                <a:solidFill>
                  <a:srgbClr val="000000"/>
                </a:solidFill>
                <a:effectLst/>
                <a:latin typeface="system-ui"/>
              </a:rPr>
              <a:t>was come, as we were driven up and down in Adria, about midnight the shipmen deemed that they drew near to some country;</a:t>
            </a:r>
          </a:p>
          <a:p>
            <a:pPr marL="0" indent="0" algn="ctr">
              <a:buNone/>
            </a:pPr>
            <a:r>
              <a:rPr lang="en-US" sz="4800" b="1" i="0" baseline="30000" dirty="0">
                <a:solidFill>
                  <a:srgbClr val="000000"/>
                </a:solidFill>
                <a:effectLst/>
                <a:latin typeface="system-ui"/>
              </a:rPr>
              <a:t>28 </a:t>
            </a:r>
            <a:r>
              <a:rPr lang="en-US" sz="4800" b="0" i="0" dirty="0">
                <a:solidFill>
                  <a:srgbClr val="000000"/>
                </a:solidFill>
                <a:effectLst/>
                <a:latin typeface="system-ui"/>
              </a:rPr>
              <a:t>And sounded, and found it twenty fathoms: and when they had gone a little further, they sounded again, and found it fifteen fathoms.</a:t>
            </a:r>
          </a:p>
          <a:p>
            <a:pPr marL="0" indent="0" algn="ctr">
              <a:buNone/>
            </a:pPr>
            <a:r>
              <a:rPr lang="en-US" sz="4800" b="1" i="0" baseline="30000" dirty="0">
                <a:solidFill>
                  <a:srgbClr val="000000"/>
                </a:solidFill>
                <a:effectLst/>
                <a:latin typeface="system-ui"/>
              </a:rPr>
              <a:t>29 </a:t>
            </a:r>
            <a:r>
              <a:rPr lang="en-US" sz="4800" b="0" i="0" dirty="0">
                <a:solidFill>
                  <a:srgbClr val="000000"/>
                </a:solidFill>
                <a:effectLst/>
                <a:latin typeface="system-ui"/>
              </a:rPr>
              <a:t>Then fearing lest we should have fallen upon rocks, </a:t>
            </a:r>
            <a:r>
              <a:rPr lang="en-US" sz="7200" b="1" i="0" dirty="0">
                <a:solidFill>
                  <a:srgbClr val="000000"/>
                </a:solidFill>
                <a:effectLst/>
                <a:latin typeface="system-ui"/>
              </a:rPr>
              <a:t>they cast four anchors </a:t>
            </a:r>
            <a:r>
              <a:rPr lang="en-US" sz="4800" b="0" i="0" dirty="0">
                <a:solidFill>
                  <a:srgbClr val="000000"/>
                </a:solidFill>
                <a:effectLst/>
                <a:latin typeface="system-ui"/>
              </a:rPr>
              <a:t>out of the stern, and wished for the day.</a:t>
            </a:r>
          </a:p>
          <a:p>
            <a:endParaRPr lang="en-US" dirty="0"/>
          </a:p>
        </p:txBody>
      </p:sp>
    </p:spTree>
    <p:extLst>
      <p:ext uri="{BB962C8B-B14F-4D97-AF65-F5344CB8AC3E}">
        <p14:creationId xmlns:p14="http://schemas.microsoft.com/office/powerpoint/2010/main" val="1062623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0F115-3EDE-4267-A8FE-F44C8FD592F8}"/>
              </a:ext>
            </a:extLst>
          </p:cNvPr>
          <p:cNvSpPr>
            <a:spLocks noGrp="1"/>
          </p:cNvSpPr>
          <p:nvPr>
            <p:ph type="title"/>
          </p:nvPr>
        </p:nvSpPr>
        <p:spPr/>
        <p:txBody>
          <a:bodyPr/>
          <a:lstStyle/>
          <a:p>
            <a:r>
              <a:rPr lang="en-US" dirty="0"/>
              <a:t>The 4 Anchors </a:t>
            </a:r>
          </a:p>
        </p:txBody>
      </p:sp>
      <p:sp>
        <p:nvSpPr>
          <p:cNvPr id="3" name="Content Placeholder 2">
            <a:extLst>
              <a:ext uri="{FF2B5EF4-FFF2-40B4-BE49-F238E27FC236}">
                <a16:creationId xmlns:a16="http://schemas.microsoft.com/office/drawing/2014/main" id="{28DF755D-4D01-4250-8347-8F4096CAA267}"/>
              </a:ext>
            </a:extLst>
          </p:cNvPr>
          <p:cNvSpPr>
            <a:spLocks noGrp="1"/>
          </p:cNvSpPr>
          <p:nvPr>
            <p:ph idx="1"/>
          </p:nvPr>
        </p:nvSpPr>
        <p:spPr/>
        <p:txBody>
          <a:bodyPr>
            <a:normAutofit/>
          </a:bodyPr>
          <a:lstStyle/>
          <a:p>
            <a:pPr marL="3200400" lvl="7" indent="0">
              <a:buNone/>
            </a:pPr>
            <a:r>
              <a:rPr lang="en-US" sz="8600" dirty="0"/>
              <a:t>WURA</a:t>
            </a:r>
          </a:p>
          <a:p>
            <a:pPr marL="3200400" lvl="7" indent="0">
              <a:buNone/>
            </a:pPr>
            <a:r>
              <a:rPr lang="en-US" sz="8600" dirty="0"/>
              <a:t>#4Anchors</a:t>
            </a:r>
          </a:p>
          <a:p>
            <a:pPr marL="3200400" lvl="7" indent="0">
              <a:buNone/>
            </a:pPr>
            <a:r>
              <a:rPr lang="en-US" sz="8600" dirty="0"/>
              <a:t>#WURA</a:t>
            </a:r>
          </a:p>
        </p:txBody>
      </p:sp>
    </p:spTree>
    <p:extLst>
      <p:ext uri="{BB962C8B-B14F-4D97-AF65-F5344CB8AC3E}">
        <p14:creationId xmlns:p14="http://schemas.microsoft.com/office/powerpoint/2010/main" val="1460680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DAF2A-3785-499F-9022-C304C0B993A7}"/>
              </a:ext>
            </a:extLst>
          </p:cNvPr>
          <p:cNvSpPr>
            <a:spLocks noGrp="1"/>
          </p:cNvSpPr>
          <p:nvPr>
            <p:ph type="title"/>
          </p:nvPr>
        </p:nvSpPr>
        <p:spPr>
          <a:xfrm>
            <a:off x="838200" y="1"/>
            <a:ext cx="10515600" cy="1007164"/>
          </a:xfrm>
        </p:spPr>
        <p:txBody>
          <a:bodyPr>
            <a:normAutofit/>
          </a:bodyPr>
          <a:lstStyle/>
          <a:p>
            <a:pPr algn="ctr"/>
            <a:r>
              <a:rPr lang="en-US" sz="5400" dirty="0"/>
              <a:t>The Storm</a:t>
            </a:r>
          </a:p>
        </p:txBody>
      </p:sp>
      <p:sp>
        <p:nvSpPr>
          <p:cNvPr id="3" name="Content Placeholder 2">
            <a:extLst>
              <a:ext uri="{FF2B5EF4-FFF2-40B4-BE49-F238E27FC236}">
                <a16:creationId xmlns:a16="http://schemas.microsoft.com/office/drawing/2014/main" id="{D47E50D1-316E-4742-8FAC-7F0C4805AF26}"/>
              </a:ext>
            </a:extLst>
          </p:cNvPr>
          <p:cNvSpPr>
            <a:spLocks noGrp="1"/>
          </p:cNvSpPr>
          <p:nvPr>
            <p:ph idx="1"/>
          </p:nvPr>
        </p:nvSpPr>
        <p:spPr>
          <a:xfrm>
            <a:off x="0" y="1007166"/>
            <a:ext cx="12192000" cy="5850834"/>
          </a:xfrm>
        </p:spPr>
        <p:txBody>
          <a:bodyPr>
            <a:normAutofit/>
          </a:bodyPr>
          <a:lstStyle/>
          <a:p>
            <a:pPr marL="0" indent="0" algn="ctr">
              <a:buNone/>
            </a:pPr>
            <a:r>
              <a:rPr lang="en-US" sz="6600" b="1" i="0" baseline="30000" dirty="0">
                <a:solidFill>
                  <a:srgbClr val="000000"/>
                </a:solidFill>
                <a:effectLst/>
                <a:latin typeface="system-ui"/>
              </a:rPr>
              <a:t>14 </a:t>
            </a:r>
            <a:r>
              <a:rPr lang="en-US" sz="6600" b="0" i="0" dirty="0">
                <a:solidFill>
                  <a:srgbClr val="000000"/>
                </a:solidFill>
                <a:effectLst/>
                <a:latin typeface="system-ui"/>
              </a:rPr>
              <a:t>But not long after there arose against it a tempestuous wind, </a:t>
            </a:r>
            <a:r>
              <a:rPr lang="en-US" sz="6600" b="1" i="0" dirty="0">
                <a:solidFill>
                  <a:srgbClr val="000000"/>
                </a:solidFill>
                <a:effectLst/>
                <a:latin typeface="system-ui"/>
              </a:rPr>
              <a:t>called Euroclydon</a:t>
            </a:r>
            <a:r>
              <a:rPr lang="en-US" sz="4800" b="0" i="0" dirty="0">
                <a:solidFill>
                  <a:srgbClr val="000000"/>
                </a:solidFill>
                <a:effectLst/>
                <a:latin typeface="system-ui"/>
              </a:rPr>
              <a:t>.</a:t>
            </a:r>
          </a:p>
          <a:p>
            <a:pPr marL="0" indent="0" algn="ctr">
              <a:buNone/>
            </a:pPr>
            <a:r>
              <a:rPr lang="en-US" sz="6000" b="1" i="0" baseline="30000" dirty="0">
                <a:solidFill>
                  <a:srgbClr val="000000"/>
                </a:solidFill>
                <a:effectLst/>
                <a:latin typeface="system-ui"/>
              </a:rPr>
              <a:t>15 </a:t>
            </a:r>
            <a:r>
              <a:rPr lang="en-US" sz="6000" b="0" i="0" dirty="0">
                <a:solidFill>
                  <a:srgbClr val="000000"/>
                </a:solidFill>
                <a:effectLst/>
                <a:latin typeface="system-ui"/>
              </a:rPr>
              <a:t>And when the ship was caught, and could not bear up into the wind</a:t>
            </a:r>
            <a:r>
              <a:rPr lang="en-US" sz="4800" b="0" i="0" dirty="0">
                <a:solidFill>
                  <a:srgbClr val="000000"/>
                </a:solidFill>
                <a:effectLst/>
                <a:latin typeface="system-ui"/>
              </a:rPr>
              <a:t>, </a:t>
            </a:r>
            <a:r>
              <a:rPr lang="en-US" sz="6600" b="1" i="0" dirty="0">
                <a:solidFill>
                  <a:srgbClr val="000000"/>
                </a:solidFill>
                <a:effectLst/>
                <a:latin typeface="system-ui"/>
              </a:rPr>
              <a:t>we let her drive</a:t>
            </a:r>
            <a:r>
              <a:rPr lang="en-US" sz="6600" b="0" i="0" dirty="0">
                <a:solidFill>
                  <a:srgbClr val="000000"/>
                </a:solidFill>
                <a:effectLst/>
                <a:latin typeface="system-ui"/>
              </a:rPr>
              <a:t>.</a:t>
            </a:r>
          </a:p>
          <a:p>
            <a:pPr algn="ctr"/>
            <a:endParaRPr lang="en-US" dirty="0"/>
          </a:p>
        </p:txBody>
      </p:sp>
    </p:spTree>
    <p:extLst>
      <p:ext uri="{BB962C8B-B14F-4D97-AF65-F5344CB8AC3E}">
        <p14:creationId xmlns:p14="http://schemas.microsoft.com/office/powerpoint/2010/main" val="4262791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D001F-ED6A-4CF4-BB49-AE76001688A3}"/>
              </a:ext>
            </a:extLst>
          </p:cNvPr>
          <p:cNvSpPr>
            <a:spLocks noGrp="1"/>
          </p:cNvSpPr>
          <p:nvPr>
            <p:ph type="title"/>
          </p:nvPr>
        </p:nvSpPr>
        <p:spPr/>
        <p:txBody>
          <a:bodyPr>
            <a:normAutofit/>
          </a:bodyPr>
          <a:lstStyle/>
          <a:p>
            <a:pPr algn="ctr"/>
            <a:r>
              <a:rPr lang="en-US" sz="6000" b="1" dirty="0"/>
              <a:t>Lifeboat (lost forever)</a:t>
            </a:r>
          </a:p>
        </p:txBody>
      </p:sp>
      <p:sp>
        <p:nvSpPr>
          <p:cNvPr id="3" name="Content Placeholder 2">
            <a:extLst>
              <a:ext uri="{FF2B5EF4-FFF2-40B4-BE49-F238E27FC236}">
                <a16:creationId xmlns:a16="http://schemas.microsoft.com/office/drawing/2014/main" id="{EC0DE093-EE97-43A4-ABDE-5A8C792986C3}"/>
              </a:ext>
            </a:extLst>
          </p:cNvPr>
          <p:cNvSpPr>
            <a:spLocks noGrp="1"/>
          </p:cNvSpPr>
          <p:nvPr>
            <p:ph idx="1"/>
          </p:nvPr>
        </p:nvSpPr>
        <p:spPr>
          <a:xfrm>
            <a:off x="170481" y="1825625"/>
            <a:ext cx="11856204" cy="4351338"/>
          </a:xfrm>
        </p:spPr>
        <p:txBody>
          <a:bodyPr>
            <a:normAutofit/>
          </a:bodyPr>
          <a:lstStyle/>
          <a:p>
            <a:r>
              <a:rPr lang="en-US" sz="6600" b="1" i="0" baseline="30000" dirty="0">
                <a:solidFill>
                  <a:srgbClr val="000000"/>
                </a:solidFill>
                <a:effectLst/>
                <a:latin typeface="system-ui"/>
              </a:rPr>
              <a:t>16 </a:t>
            </a:r>
            <a:r>
              <a:rPr lang="en-US" sz="6600" b="0" i="0" dirty="0">
                <a:solidFill>
                  <a:srgbClr val="000000"/>
                </a:solidFill>
                <a:effectLst/>
                <a:latin typeface="system-ui"/>
              </a:rPr>
              <a:t>And running under a certain island which is called Clauda, we had much work to come by </a:t>
            </a:r>
            <a:r>
              <a:rPr lang="en-US" sz="6600" b="1" i="0" u="sng" dirty="0">
                <a:solidFill>
                  <a:srgbClr val="000000"/>
                </a:solidFill>
                <a:effectLst/>
                <a:latin typeface="system-ui"/>
              </a:rPr>
              <a:t>the boat:</a:t>
            </a:r>
            <a:endParaRPr lang="en-US" sz="6600" b="1" u="sng" dirty="0"/>
          </a:p>
        </p:txBody>
      </p:sp>
    </p:spTree>
    <p:extLst>
      <p:ext uri="{BB962C8B-B14F-4D97-AF65-F5344CB8AC3E}">
        <p14:creationId xmlns:p14="http://schemas.microsoft.com/office/powerpoint/2010/main" val="1730088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85A7A-114E-4818-AD26-2AC595DFF6A0}"/>
              </a:ext>
            </a:extLst>
          </p:cNvPr>
          <p:cNvSpPr>
            <a:spLocks noGrp="1"/>
          </p:cNvSpPr>
          <p:nvPr>
            <p:ph type="title"/>
          </p:nvPr>
        </p:nvSpPr>
        <p:spPr/>
        <p:txBody>
          <a:bodyPr>
            <a:normAutofit/>
          </a:bodyPr>
          <a:lstStyle/>
          <a:p>
            <a:pPr algn="ctr"/>
            <a:r>
              <a:rPr lang="en-US" sz="6600" b="1" dirty="0"/>
              <a:t>Works</a:t>
            </a:r>
          </a:p>
        </p:txBody>
      </p:sp>
      <p:sp>
        <p:nvSpPr>
          <p:cNvPr id="3" name="Content Placeholder 2">
            <a:extLst>
              <a:ext uri="{FF2B5EF4-FFF2-40B4-BE49-F238E27FC236}">
                <a16:creationId xmlns:a16="http://schemas.microsoft.com/office/drawing/2014/main" id="{62F21230-AAEC-4873-AE4A-2E6B7ED524CC}"/>
              </a:ext>
            </a:extLst>
          </p:cNvPr>
          <p:cNvSpPr>
            <a:spLocks noGrp="1"/>
          </p:cNvSpPr>
          <p:nvPr>
            <p:ph idx="1"/>
          </p:nvPr>
        </p:nvSpPr>
        <p:spPr>
          <a:xfrm>
            <a:off x="92765" y="1470992"/>
            <a:ext cx="11940209" cy="5387008"/>
          </a:xfrm>
        </p:spPr>
        <p:txBody>
          <a:bodyPr>
            <a:noAutofit/>
          </a:bodyPr>
          <a:lstStyle/>
          <a:p>
            <a:pPr marL="0" indent="0" algn="ctr">
              <a:buNone/>
            </a:pPr>
            <a:r>
              <a:rPr lang="en-US" sz="6600" b="1" i="0" baseline="30000" dirty="0">
                <a:solidFill>
                  <a:srgbClr val="000000"/>
                </a:solidFill>
                <a:effectLst/>
                <a:latin typeface="system-ui"/>
              </a:rPr>
              <a:t>17 </a:t>
            </a:r>
            <a:r>
              <a:rPr lang="en-US" sz="6600" b="0" i="0" dirty="0">
                <a:solidFill>
                  <a:srgbClr val="000000"/>
                </a:solidFill>
                <a:effectLst/>
                <a:latin typeface="system-ui"/>
              </a:rPr>
              <a:t>Which when they had taken up, they </a:t>
            </a:r>
            <a:r>
              <a:rPr lang="en-US" sz="6600" b="1" i="0" dirty="0">
                <a:solidFill>
                  <a:srgbClr val="000000"/>
                </a:solidFill>
                <a:effectLst/>
                <a:latin typeface="system-ui"/>
              </a:rPr>
              <a:t>used helps</a:t>
            </a:r>
            <a:r>
              <a:rPr lang="en-US" sz="6000" b="1" i="0" dirty="0">
                <a:solidFill>
                  <a:srgbClr val="000000"/>
                </a:solidFill>
                <a:effectLst/>
                <a:latin typeface="system-ui"/>
              </a:rPr>
              <a:t>, </a:t>
            </a:r>
            <a:r>
              <a:rPr lang="en-US" sz="7200" b="1" i="0" dirty="0">
                <a:solidFill>
                  <a:srgbClr val="000000"/>
                </a:solidFill>
                <a:effectLst/>
                <a:latin typeface="system-ui"/>
              </a:rPr>
              <a:t>undergirding</a:t>
            </a:r>
            <a:r>
              <a:rPr lang="en-US" sz="6000" b="1" i="0" dirty="0">
                <a:solidFill>
                  <a:srgbClr val="000000"/>
                </a:solidFill>
                <a:effectLst/>
                <a:latin typeface="system-ui"/>
              </a:rPr>
              <a:t> </a:t>
            </a:r>
            <a:r>
              <a:rPr lang="en-US" sz="6600" b="0" i="0" dirty="0">
                <a:solidFill>
                  <a:srgbClr val="000000"/>
                </a:solidFill>
                <a:effectLst/>
                <a:latin typeface="system-ui"/>
              </a:rPr>
              <a:t>the ship; and, fearing lest they should fall into the quicksands, strake sail, and so were driven.</a:t>
            </a:r>
            <a:endParaRPr lang="en-US" sz="6600" dirty="0"/>
          </a:p>
        </p:txBody>
      </p:sp>
    </p:spTree>
    <p:extLst>
      <p:ext uri="{BB962C8B-B14F-4D97-AF65-F5344CB8AC3E}">
        <p14:creationId xmlns:p14="http://schemas.microsoft.com/office/powerpoint/2010/main" val="1625204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C36C4-8FE3-4C0D-AE53-A2273CF19FA8}"/>
              </a:ext>
            </a:extLst>
          </p:cNvPr>
          <p:cNvSpPr>
            <a:spLocks noGrp="1"/>
          </p:cNvSpPr>
          <p:nvPr>
            <p:ph type="title"/>
          </p:nvPr>
        </p:nvSpPr>
        <p:spPr/>
        <p:txBody>
          <a:bodyPr>
            <a:normAutofit/>
          </a:bodyPr>
          <a:lstStyle/>
          <a:p>
            <a:pPr algn="ctr"/>
            <a:r>
              <a:rPr lang="en-US" sz="6000" b="1" dirty="0"/>
              <a:t>Material goods</a:t>
            </a:r>
          </a:p>
        </p:txBody>
      </p:sp>
      <p:sp>
        <p:nvSpPr>
          <p:cNvPr id="3" name="Content Placeholder 2">
            <a:extLst>
              <a:ext uri="{FF2B5EF4-FFF2-40B4-BE49-F238E27FC236}">
                <a16:creationId xmlns:a16="http://schemas.microsoft.com/office/drawing/2014/main" id="{8B35ACC9-4622-42ED-9A13-12F130FAB909}"/>
              </a:ext>
            </a:extLst>
          </p:cNvPr>
          <p:cNvSpPr>
            <a:spLocks noGrp="1"/>
          </p:cNvSpPr>
          <p:nvPr>
            <p:ph idx="1"/>
          </p:nvPr>
        </p:nvSpPr>
        <p:spPr>
          <a:xfrm>
            <a:off x="0" y="1444486"/>
            <a:ext cx="12059478" cy="5413513"/>
          </a:xfrm>
        </p:spPr>
        <p:txBody>
          <a:bodyPr>
            <a:normAutofit lnSpcReduction="10000"/>
          </a:bodyPr>
          <a:lstStyle/>
          <a:p>
            <a:pPr marL="0" indent="0" algn="ctr">
              <a:buNone/>
            </a:pPr>
            <a:r>
              <a:rPr lang="en-US" sz="6000" b="1" i="0" baseline="30000" dirty="0">
                <a:solidFill>
                  <a:srgbClr val="000000"/>
                </a:solidFill>
                <a:effectLst/>
                <a:latin typeface="system-ui"/>
              </a:rPr>
              <a:t>18 </a:t>
            </a:r>
            <a:r>
              <a:rPr lang="en-US" sz="6000" b="0" i="0" dirty="0">
                <a:solidFill>
                  <a:srgbClr val="000000"/>
                </a:solidFill>
                <a:effectLst/>
                <a:latin typeface="system-ui"/>
              </a:rPr>
              <a:t>And we being exceedingly tossed with a tempest, the next day they </a:t>
            </a:r>
            <a:r>
              <a:rPr lang="en-US" sz="7200" b="1" i="0" dirty="0">
                <a:solidFill>
                  <a:srgbClr val="000000"/>
                </a:solidFill>
                <a:effectLst/>
                <a:latin typeface="system-ui"/>
              </a:rPr>
              <a:t>lightened the ship</a:t>
            </a:r>
            <a:r>
              <a:rPr lang="en-US" sz="6000" b="0" i="0" dirty="0">
                <a:solidFill>
                  <a:srgbClr val="000000"/>
                </a:solidFill>
                <a:effectLst/>
                <a:latin typeface="system-ui"/>
              </a:rPr>
              <a:t>;</a:t>
            </a:r>
          </a:p>
          <a:p>
            <a:pPr marL="0" indent="0" algn="l">
              <a:buNone/>
            </a:pPr>
            <a:r>
              <a:rPr lang="en-US" sz="6000" b="1" i="0" baseline="30000" dirty="0">
                <a:solidFill>
                  <a:srgbClr val="000000"/>
                </a:solidFill>
                <a:effectLst/>
                <a:latin typeface="system-ui"/>
              </a:rPr>
              <a:t>19 </a:t>
            </a:r>
            <a:r>
              <a:rPr lang="en-US" sz="6000" b="0" i="0" dirty="0">
                <a:solidFill>
                  <a:srgbClr val="000000"/>
                </a:solidFill>
                <a:effectLst/>
                <a:latin typeface="system-ui"/>
              </a:rPr>
              <a:t>And the third day we cast out with our own hands </a:t>
            </a:r>
            <a:r>
              <a:rPr lang="en-US" sz="8000" b="1" i="0" dirty="0">
                <a:solidFill>
                  <a:srgbClr val="000000"/>
                </a:solidFill>
                <a:effectLst/>
                <a:latin typeface="system-ui"/>
              </a:rPr>
              <a:t>the tackling </a:t>
            </a:r>
            <a:r>
              <a:rPr lang="en-US" sz="6000" b="0" i="0" dirty="0">
                <a:solidFill>
                  <a:srgbClr val="000000"/>
                </a:solidFill>
                <a:effectLst/>
                <a:latin typeface="system-ui"/>
              </a:rPr>
              <a:t>of the ship.</a:t>
            </a:r>
          </a:p>
          <a:p>
            <a:endParaRPr lang="en-US" dirty="0"/>
          </a:p>
        </p:txBody>
      </p:sp>
    </p:spTree>
    <p:extLst>
      <p:ext uri="{BB962C8B-B14F-4D97-AF65-F5344CB8AC3E}">
        <p14:creationId xmlns:p14="http://schemas.microsoft.com/office/powerpoint/2010/main" val="1405040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AF04D-375D-4851-950E-8BC3C13014B5}"/>
              </a:ext>
            </a:extLst>
          </p:cNvPr>
          <p:cNvSpPr>
            <a:spLocks noGrp="1"/>
          </p:cNvSpPr>
          <p:nvPr>
            <p:ph type="title"/>
          </p:nvPr>
        </p:nvSpPr>
        <p:spPr/>
        <p:txBody>
          <a:bodyPr>
            <a:normAutofit/>
          </a:bodyPr>
          <a:lstStyle/>
          <a:p>
            <a:pPr algn="ctr"/>
            <a:r>
              <a:rPr lang="en-US" sz="7200" dirty="0"/>
              <a:t>Hopeless</a:t>
            </a:r>
          </a:p>
        </p:txBody>
      </p:sp>
      <p:sp>
        <p:nvSpPr>
          <p:cNvPr id="3" name="Content Placeholder 2">
            <a:extLst>
              <a:ext uri="{FF2B5EF4-FFF2-40B4-BE49-F238E27FC236}">
                <a16:creationId xmlns:a16="http://schemas.microsoft.com/office/drawing/2014/main" id="{D68BB653-EC69-4BB3-9515-CC4F1F441795}"/>
              </a:ext>
            </a:extLst>
          </p:cNvPr>
          <p:cNvSpPr>
            <a:spLocks noGrp="1"/>
          </p:cNvSpPr>
          <p:nvPr>
            <p:ph idx="1"/>
          </p:nvPr>
        </p:nvSpPr>
        <p:spPr>
          <a:xfrm>
            <a:off x="92765" y="1825624"/>
            <a:ext cx="11900452" cy="5032375"/>
          </a:xfrm>
        </p:spPr>
        <p:txBody>
          <a:bodyPr>
            <a:normAutofit/>
          </a:bodyPr>
          <a:lstStyle/>
          <a:p>
            <a:r>
              <a:rPr lang="en-US" sz="6000" b="1" i="0" baseline="30000" dirty="0">
                <a:solidFill>
                  <a:srgbClr val="000000"/>
                </a:solidFill>
                <a:effectLst/>
                <a:latin typeface="system-ui"/>
              </a:rPr>
              <a:t>20 </a:t>
            </a:r>
            <a:r>
              <a:rPr lang="en-US" sz="6000" b="0" i="0" dirty="0">
                <a:solidFill>
                  <a:srgbClr val="000000"/>
                </a:solidFill>
                <a:effectLst/>
                <a:latin typeface="system-ui"/>
              </a:rPr>
              <a:t>And when neither sun nor stars in many days appeared, and no small tempest lay on us, </a:t>
            </a:r>
            <a:r>
              <a:rPr lang="en-US" sz="8000" b="1" i="0" dirty="0">
                <a:solidFill>
                  <a:srgbClr val="000000"/>
                </a:solidFill>
                <a:effectLst/>
                <a:latin typeface="system-ui"/>
              </a:rPr>
              <a:t>all hope </a:t>
            </a:r>
            <a:r>
              <a:rPr lang="en-US" sz="6000" b="0" i="0" dirty="0">
                <a:solidFill>
                  <a:srgbClr val="000000"/>
                </a:solidFill>
                <a:effectLst/>
                <a:latin typeface="system-ui"/>
              </a:rPr>
              <a:t>that we should be saved was then taken away.</a:t>
            </a:r>
            <a:endParaRPr lang="en-US" sz="6000" dirty="0"/>
          </a:p>
        </p:txBody>
      </p:sp>
    </p:spTree>
    <p:extLst>
      <p:ext uri="{BB962C8B-B14F-4D97-AF65-F5344CB8AC3E}">
        <p14:creationId xmlns:p14="http://schemas.microsoft.com/office/powerpoint/2010/main" val="1292078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693</Words>
  <Application>Microsoft Office PowerPoint</Application>
  <PresentationFormat>Widescreen</PresentationFormat>
  <Paragraphs>44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system-ui</vt:lpstr>
      <vt:lpstr>Office Theme</vt:lpstr>
      <vt:lpstr>Welcome to University Sunday</vt:lpstr>
      <vt:lpstr>HOPE</vt:lpstr>
      <vt:lpstr>PowerPoint Presentation</vt:lpstr>
      <vt:lpstr>The 4 Anchors </vt:lpstr>
      <vt:lpstr>The Storm</vt:lpstr>
      <vt:lpstr>Lifeboat (lost forever)</vt:lpstr>
      <vt:lpstr>Works</vt:lpstr>
      <vt:lpstr>Material goods</vt:lpstr>
      <vt:lpstr>Hopeless</vt:lpstr>
      <vt:lpstr>W - Word</vt:lpstr>
      <vt:lpstr>W - Word</vt:lpstr>
      <vt:lpstr>PowerPoint Presentation</vt:lpstr>
      <vt:lpstr>U-Unity - #WEAREONE</vt:lpstr>
      <vt:lpstr>R - Renewal </vt:lpstr>
      <vt:lpstr>A – 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University Sunday MTO Church</dc:title>
  <dc:creator>TJ</dc:creator>
  <cp:lastModifiedBy>TJ</cp:lastModifiedBy>
  <cp:revision>7</cp:revision>
  <dcterms:created xsi:type="dcterms:W3CDTF">2020-09-12T17:07:03Z</dcterms:created>
  <dcterms:modified xsi:type="dcterms:W3CDTF">2020-09-13T13:56:16Z</dcterms:modified>
</cp:coreProperties>
</file>