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5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9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5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1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7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9D0E-1024-42A1-BC54-DC6E04AA99CA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09BC-1136-4CD0-86A7-7F6D5BB1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2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0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1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2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5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1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0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3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6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3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1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8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3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8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 J. McAmis</dc:creator>
  <cp:lastModifiedBy>TJ</cp:lastModifiedBy>
  <cp:revision>11</cp:revision>
  <dcterms:created xsi:type="dcterms:W3CDTF">2019-08-23T13:24:15Z</dcterms:created>
  <dcterms:modified xsi:type="dcterms:W3CDTF">2019-08-25T13:45:20Z</dcterms:modified>
</cp:coreProperties>
</file>